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59" r:id="rId3"/>
    <p:sldId id="257" r:id="rId4"/>
    <p:sldId id="258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hdphoto2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4a>
</file>

<file path=ppt/media/media2.m4a>
</file>

<file path=ppt/media/media3.m4a>
</file>

<file path=ppt/media/media4.mp4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84890-85D2-4D7B-8EF5-15A9C1DB8F42}" type="datetimeFigureOut">
              <a:rPr lang="en-US" dirty="0"/>
              <a:t>10/3/2019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57CC2-0FC8-4686-B024-99790E0F5162}" type="datetimeFigureOut">
              <a:rPr lang="en-US" dirty="0"/>
              <a:t>10/3/2019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64DA5-CD3D-4590-A511-FCD3BC7A793E}" type="datetimeFigureOut">
              <a:rPr lang="en-US" dirty="0"/>
              <a:t>10/3/2019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5661D-6934-4B32-B92C-470368BF1EC6}" type="datetimeFigureOut">
              <a:rPr lang="en-US" dirty="0"/>
              <a:t>10/3/2019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C6F822A4-8DA6-4447-9B1F-C5DB58435268}" type="datetimeFigureOut">
              <a:rPr lang="en-US" dirty="0"/>
              <a:t>10/3/2019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8D31E-DCDA-41A7-9C67-C4B11B94D21D}" type="datetimeFigureOut">
              <a:rPr lang="en-US" dirty="0"/>
              <a:t>10/3/2019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762C0-B258-48F1-ADE6-176B4174CCDD}" type="datetimeFigureOut">
              <a:rPr lang="en-US" dirty="0"/>
              <a:t>10/3/2019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919A6-33EB-49BD-A62F-1FA56B9F9712}" type="datetimeFigureOut">
              <a:rPr lang="en-US" dirty="0"/>
              <a:t>10/3/2019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E7D1B-D673-4CF6-8672-009D42ABD2A0}" type="datetimeFigureOut">
              <a:rPr lang="en-US" dirty="0"/>
              <a:t>10/3/2019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6AA21-1863-4931-97CB-99D0A168701B}" type="datetimeFigureOut">
              <a:rPr lang="en-US" dirty="0"/>
              <a:t>10/3/2019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2C379-9A7C-4C87-A116-CBE9F58B04C5}" type="datetimeFigureOut">
              <a:rPr lang="en-US" dirty="0"/>
              <a:t>10/3/2019</a:t>
            </a:fld>
            <a:endParaRPr lang="en-US" dirty="0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8664C608-40B1-4030-A28D-5B74BC98ADCE}" type="datetimeFigureOut">
              <a:rPr lang="en-US" dirty="0"/>
              <a:t>10/3/2019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5.png"/><Relationship Id="rId4" Type="http://schemas.openxmlformats.org/officeDocument/2006/relationships/hyperlink" Target="mailto:Andrew.Beatty@gmit.ie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B756E-9484-4A4E-B50B-252D2504DF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E" dirty="0"/>
              <a:t>Overview Week03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CC02EF-34E8-4591-B6BB-C627B009B37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IE" dirty="0"/>
              <a:t>Andrew Beatty</a:t>
            </a:r>
          </a:p>
          <a:p>
            <a:r>
              <a:rPr lang="en-IE" dirty="0">
                <a:hlinkClick r:id="rId4"/>
              </a:rPr>
              <a:t>Andrew.Beatty@gmit.ie</a:t>
            </a:r>
            <a:endParaRPr lang="en-IE" dirty="0"/>
          </a:p>
          <a:p>
            <a:r>
              <a:rPr lang="en-IE" dirty="0"/>
              <a:t>Data Representation</a:t>
            </a:r>
          </a:p>
          <a:p>
            <a:endParaRPr lang="en-IE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1DA41478-5EA7-47B2-BE53-8AA780E80BF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9431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66"/>
    </mc:Choice>
    <mc:Fallback>
      <p:transition spd="slow" advTm="36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49B57-40BF-4E05-8E8B-59350448D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3FE24D-5EA2-40AC-8C8D-DA9BC607FD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/>
              <a:t>There is a lot to learn</a:t>
            </a:r>
          </a:p>
          <a:p>
            <a:r>
              <a:rPr lang="en-IE" dirty="0"/>
              <a:t>You can let some of this spill into next week (there is not so much in next weeks topic)</a:t>
            </a:r>
          </a:p>
          <a:p>
            <a:r>
              <a:rPr lang="en-IE" dirty="0"/>
              <a:t>The purpose of this week is so that you create a simple client side web-application that can perform CRUD operations on some data.</a:t>
            </a:r>
          </a:p>
          <a:p>
            <a:r>
              <a:rPr lang="en-IE" dirty="0"/>
              <a:t>We will link it later in the course to a server</a:t>
            </a:r>
          </a:p>
          <a:p>
            <a:endParaRPr lang="en-IE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9A15471A-C4F4-462F-9954-3EBB4E99D4B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1636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676"/>
    </mc:Choice>
    <mc:Fallback>
      <p:transition spd="slow" advTm="456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11616-BFC0-4658-82C2-F95620F78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Files on this topic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C68B71-43B8-455D-8AD4-E1F75CA6E8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/>
              <a:t>This video</a:t>
            </a:r>
          </a:p>
          <a:p>
            <a:r>
              <a:rPr lang="en-IE" dirty="0"/>
              <a:t>Lecture on JavaScript in two parts</a:t>
            </a:r>
          </a:p>
          <a:p>
            <a:r>
              <a:rPr lang="en-IE" dirty="0"/>
              <a:t>The </a:t>
            </a:r>
            <a:r>
              <a:rPr lang="en-IE" dirty="0" err="1"/>
              <a:t>powerpoint</a:t>
            </a:r>
            <a:r>
              <a:rPr lang="en-IE" dirty="0"/>
              <a:t> file used in the lectures</a:t>
            </a:r>
          </a:p>
          <a:p>
            <a:r>
              <a:rPr lang="en-IE" dirty="0"/>
              <a:t>A word document with the exercises from the </a:t>
            </a:r>
            <a:r>
              <a:rPr lang="en-IE" dirty="0" err="1"/>
              <a:t>lecures</a:t>
            </a:r>
            <a:endParaRPr lang="en-IE" dirty="0"/>
          </a:p>
          <a:p>
            <a:r>
              <a:rPr lang="en-IE" dirty="0"/>
              <a:t>The lab as a pdf</a:t>
            </a:r>
          </a:p>
          <a:p>
            <a:r>
              <a:rPr lang="en-IE" dirty="0"/>
              <a:t>A link to </a:t>
            </a:r>
            <a:r>
              <a:rPr lang="en-IE" dirty="0" err="1"/>
              <a:t>githup</a:t>
            </a:r>
            <a:endParaRPr lang="en-IE" dirty="0"/>
          </a:p>
          <a:p>
            <a:pPr lvl="1"/>
            <a:r>
              <a:rPr lang="en-IE" dirty="0"/>
              <a:t>The code I wrote for the exercises</a:t>
            </a:r>
          </a:p>
          <a:p>
            <a:pPr lvl="1"/>
            <a:r>
              <a:rPr lang="en-IE" dirty="0"/>
              <a:t>The code for the lab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09DD40C2-D5FF-41CF-84BE-C2B53A59CE1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2828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592"/>
    </mc:Choice>
    <mc:Fallback>
      <p:transition spd="slow" advTm="415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creen Recording 5">
            <a:hlinkClick r:id="" action="ppaction://media"/>
            <a:extLst>
              <a:ext uri="{FF2B5EF4-FFF2-40B4-BE49-F238E27FC236}">
                <a16:creationId xmlns:a16="http://schemas.microsoft.com/office/drawing/2014/main" id="{90DFD7A2-D1B8-434B-B560-3309E87AF2C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22225"/>
            <a:ext cx="12192000" cy="6813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409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3655"/>
    </mc:Choice>
    <mc:Fallback xmlns="">
      <p:transition spd="slow" advTm="1836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91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TM03090434[[fn=Wood Type]]</Template>
  <TotalTime>139</TotalTime>
  <Words>125</Words>
  <Application>Microsoft Office PowerPoint</Application>
  <PresentationFormat>Widescreen</PresentationFormat>
  <Paragraphs>18</Paragraphs>
  <Slides>4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Rockwell</vt:lpstr>
      <vt:lpstr>Rockwell Condensed</vt:lpstr>
      <vt:lpstr>Wingdings</vt:lpstr>
      <vt:lpstr>Wood Type</vt:lpstr>
      <vt:lpstr>Overview Week03</vt:lpstr>
      <vt:lpstr>Overview</vt:lpstr>
      <vt:lpstr>Files on this topic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OverView Week03</dc:title>
  <dc:creator>Andrew Beatty</dc:creator>
  <cp:lastModifiedBy>Andrew Beatty</cp:lastModifiedBy>
  <cp:revision>5</cp:revision>
  <dcterms:created xsi:type="dcterms:W3CDTF">2019-10-02T17:56:49Z</dcterms:created>
  <dcterms:modified xsi:type="dcterms:W3CDTF">2019-10-03T11:27:33Z</dcterms:modified>
</cp:coreProperties>
</file>

<file path=docProps/thumbnail.jpeg>
</file>